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ADE93-C863-44D4-97E2-883213F51F1E}" type="datetimeFigureOut">
              <a:rPr lang="en-US" smtClean="0"/>
              <a:t>3/16/2014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D50FA-BF43-4908-AF93-37E49E289F9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14</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15</a:t>
            </a:r>
            <a:endParaRPr lang="en-US"/>
          </a:p>
        </p:txBody>
      </p:sp>
      <p:sp>
        <p:nvSpPr>
          <p:cNvPr id="4" name="Slide Number Placeholder 3"/>
          <p:cNvSpPr>
            <a:spLocks noGrp="1"/>
          </p:cNvSpPr>
          <p:nvPr>
            <p:ph type="sldNum" sz="quarter" idx="10"/>
          </p:nvPr>
        </p:nvSpPr>
        <p:spPr/>
        <p:txBody>
          <a:bodyPr/>
          <a:lstStyle/>
          <a:p>
            <a:fld id="{02BD50FA-BF43-4908-AF93-37E49E289F94}"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8</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a:t>
            </a:r>
            <a:endParaRPr lang="en-US" dirty="0"/>
          </a:p>
        </p:txBody>
      </p:sp>
      <p:sp>
        <p:nvSpPr>
          <p:cNvPr id="4" name="Slide Number Placeholder 3"/>
          <p:cNvSpPr>
            <a:spLocks noGrp="1"/>
          </p:cNvSpPr>
          <p:nvPr>
            <p:ph type="sldNum" sz="quarter" idx="10"/>
          </p:nvPr>
        </p:nvSpPr>
        <p:spPr/>
        <p:txBody>
          <a:bodyPr/>
          <a:lstStyle/>
          <a:p>
            <a:fld id="{02BD50FA-BF43-4908-AF93-37E49E289F9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80001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297351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389430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198852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396983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231109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233717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8709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265380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90330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DC4069-4586-448E-80AA-E162C00EDE59}" type="datetimeFigureOut">
              <a:rPr lang="en-NZ" smtClean="0"/>
              <a:pPr/>
              <a:t>16/03/2014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277581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C4069-4586-448E-80AA-E162C00EDE59}" type="datetimeFigureOut">
              <a:rPr lang="en-NZ" smtClean="0"/>
              <a:pPr/>
              <a:t>16/03/2014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A0191-8F87-4D75-8BBA-AE0708E157D7}" type="slidenum">
              <a:rPr lang="en-NZ" smtClean="0"/>
              <a:pPr/>
              <a:t>‹#›</a:t>
            </a:fld>
            <a:endParaRPr lang="en-NZ"/>
          </a:p>
        </p:txBody>
      </p:sp>
    </p:spTree>
    <p:extLst>
      <p:ext uri="{BB962C8B-B14F-4D97-AF65-F5344CB8AC3E}">
        <p14:creationId xmlns:p14="http://schemas.microsoft.com/office/powerpoint/2010/main" xmlns="" val="1904617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7200" b="1" u="sng" dirty="0" smtClean="0">
                <a:latin typeface="Arial" panose="020B0604020202020204" pitchFamily="34" charset="0"/>
                <a:cs typeface="Arial" panose="020B0604020202020204" pitchFamily="34" charset="0"/>
              </a:rPr>
              <a:t>Stand Strong</a:t>
            </a:r>
            <a:endParaRPr lang="en-NZ" sz="72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NZ" sz="4400" dirty="0" smtClean="0">
                <a:solidFill>
                  <a:schemeClr val="tx1"/>
                </a:solidFill>
                <a:latin typeface="Arial" panose="020B0604020202020204" pitchFamily="34" charset="0"/>
                <a:cs typeface="Arial" panose="020B0604020202020204" pitchFamily="34" charset="0"/>
              </a:rPr>
              <a:t>2 Timothy 1:13-18</a:t>
            </a:r>
            <a:endParaRPr lang="en-NZ"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97743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1426170"/>
          </a:xfrm>
        </p:spPr>
        <p:txBody>
          <a:bodyPr>
            <a:normAutofit fontScale="90000"/>
          </a:bodyPr>
          <a:lstStyle/>
          <a:p>
            <a:r>
              <a:rPr lang="en-NZ" b="1" u="sng" dirty="0"/>
              <a:t>Stand strong in the right attitude (faith and love) Verse 13</a:t>
            </a:r>
            <a:r>
              <a:rPr lang="en-NZ" dirty="0"/>
              <a:t/>
            </a:r>
            <a:br>
              <a:rPr lang="en-NZ" dirty="0"/>
            </a:br>
            <a:endParaRPr lang="en-NZ" dirty="0"/>
          </a:p>
        </p:txBody>
      </p:sp>
      <p:sp>
        <p:nvSpPr>
          <p:cNvPr id="3" name="Content Placeholder 2"/>
          <p:cNvSpPr>
            <a:spLocks noGrp="1"/>
          </p:cNvSpPr>
          <p:nvPr>
            <p:ph idx="1"/>
          </p:nvPr>
        </p:nvSpPr>
        <p:spPr/>
        <p:txBody>
          <a:bodyPr/>
          <a:lstStyle/>
          <a:p>
            <a:r>
              <a:rPr lang="en-NZ" sz="4000" u="sng" dirty="0" err="1" smtClean="0"/>
              <a:t>Discipling</a:t>
            </a:r>
            <a:r>
              <a:rPr lang="en-NZ" sz="4000" u="sng" dirty="0" smtClean="0"/>
              <a:t> is built on relationship.</a:t>
            </a:r>
          </a:p>
          <a:p>
            <a:r>
              <a:rPr lang="en-NZ" dirty="0" smtClean="0"/>
              <a:t>People don’t care what you know until they know that you care.</a:t>
            </a:r>
          </a:p>
          <a:p>
            <a:r>
              <a:rPr lang="en-NZ" dirty="0"/>
              <a:t>Faith believes the Divine doctrines. Love puts them all into practice. </a:t>
            </a:r>
            <a:endParaRPr lang="en-NZ" dirty="0" smtClean="0"/>
          </a:p>
          <a:p>
            <a:r>
              <a:rPr lang="en-NZ" dirty="0" smtClean="0"/>
              <a:t>Faith </a:t>
            </a:r>
            <a:r>
              <a:rPr lang="en-NZ" dirty="0"/>
              <a:t>lays hold of Jesus Christ, and obtains that love by which every word is cheerfully and effectually obeyed.</a:t>
            </a:r>
          </a:p>
          <a:p>
            <a:endParaRPr lang="en-NZ" dirty="0"/>
          </a:p>
        </p:txBody>
      </p:sp>
    </p:spTree>
    <p:extLst>
      <p:ext uri="{BB962C8B-B14F-4D97-AF65-F5344CB8AC3E}">
        <p14:creationId xmlns:p14="http://schemas.microsoft.com/office/powerpoint/2010/main" xmlns="" val="3339261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229600" cy="1426170"/>
          </a:xfrm>
        </p:spPr>
        <p:txBody>
          <a:bodyPr>
            <a:normAutofit fontScale="90000"/>
          </a:bodyPr>
          <a:lstStyle/>
          <a:p>
            <a:r>
              <a:rPr lang="en-NZ" b="1" u="sng" dirty="0"/>
              <a:t>Stand strong in Holy Spirit </a:t>
            </a:r>
            <a:r>
              <a:rPr lang="en-NZ" b="1" u="sng" dirty="0" smtClean="0"/>
              <a:t>Power Verse </a:t>
            </a:r>
            <a:r>
              <a:rPr lang="en-NZ" b="1" u="sng" dirty="0"/>
              <a:t>14</a:t>
            </a:r>
            <a:r>
              <a:rPr lang="en-NZ" dirty="0"/>
              <a:t/>
            </a:r>
            <a:br>
              <a:rPr lang="en-NZ" dirty="0"/>
            </a:br>
            <a:endParaRPr lang="en-NZ" dirty="0"/>
          </a:p>
        </p:txBody>
      </p:sp>
      <p:sp>
        <p:nvSpPr>
          <p:cNvPr id="3" name="Content Placeholder 2"/>
          <p:cNvSpPr>
            <a:spLocks noGrp="1"/>
          </p:cNvSpPr>
          <p:nvPr>
            <p:ph idx="1"/>
          </p:nvPr>
        </p:nvSpPr>
        <p:spPr/>
        <p:txBody>
          <a:bodyPr>
            <a:normAutofit lnSpcReduction="10000"/>
          </a:bodyPr>
          <a:lstStyle/>
          <a:p>
            <a:r>
              <a:rPr lang="en-NZ" dirty="0"/>
              <a:t>John 16:13 But when He, the Spirit of truth, comes, He will guide you into all the truth; for He will not speak on His own initiative, but whatever He hears, He will speak; and He will disclose to you what is to come.</a:t>
            </a:r>
          </a:p>
          <a:p>
            <a:r>
              <a:rPr lang="en-NZ" dirty="0"/>
              <a:t>1 </a:t>
            </a:r>
            <a:r>
              <a:rPr lang="en-NZ" dirty="0" err="1"/>
              <a:t>Cor</a:t>
            </a:r>
            <a:r>
              <a:rPr lang="en-NZ" dirty="0"/>
              <a:t> 2:10 For to us God revealed them through the Spirit; for the Spirit searches all things, even the depths of God.</a:t>
            </a:r>
          </a:p>
          <a:p>
            <a:r>
              <a:rPr lang="en-NZ" dirty="0" smtClean="0"/>
              <a:t>The scarecrow.</a:t>
            </a:r>
            <a:endParaRPr lang="en-NZ" dirty="0"/>
          </a:p>
        </p:txBody>
      </p:sp>
    </p:spTree>
    <p:extLst>
      <p:ext uri="{BB962C8B-B14F-4D97-AF65-F5344CB8AC3E}">
        <p14:creationId xmlns:p14="http://schemas.microsoft.com/office/powerpoint/2010/main" xmlns="" val="3567452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544616"/>
          </a:xfrm>
        </p:spPr>
        <p:txBody>
          <a:bodyPr>
            <a:normAutofit/>
          </a:bodyPr>
          <a:lstStyle/>
          <a:p>
            <a:r>
              <a:rPr lang="en-NZ" dirty="0"/>
              <a:t>It is the Spirit that gives us the words and power to bring others to Jesus and it’s the Spirit that keeps them there and teaches them more.  </a:t>
            </a:r>
            <a:endParaRPr lang="en-NZ" dirty="0" smtClean="0"/>
          </a:p>
          <a:p>
            <a:r>
              <a:rPr lang="en-NZ" dirty="0"/>
              <a:t>1Co </a:t>
            </a:r>
            <a:r>
              <a:rPr lang="en-NZ" dirty="0" smtClean="0"/>
              <a:t>13:1 If </a:t>
            </a:r>
            <a:r>
              <a:rPr lang="en-NZ" dirty="0"/>
              <a:t>I speak with the tongues of men and of angels, but do not have love, I have become a noisy gong or a clanging </a:t>
            </a:r>
            <a:r>
              <a:rPr lang="en-NZ" dirty="0" smtClean="0"/>
              <a:t>cymbal.</a:t>
            </a:r>
          </a:p>
          <a:p>
            <a:r>
              <a:rPr lang="en-NZ" dirty="0" smtClean="0"/>
              <a:t>Do </a:t>
            </a:r>
            <a:r>
              <a:rPr lang="en-NZ" dirty="0"/>
              <a:t>we treasure the treasure we’ve been given?  The Holy Spirit can keep us aflame.</a:t>
            </a:r>
          </a:p>
          <a:p>
            <a:endParaRPr lang="en-NZ" dirty="0"/>
          </a:p>
          <a:p>
            <a:endParaRPr lang="en-NZ" dirty="0"/>
          </a:p>
        </p:txBody>
      </p:sp>
    </p:spTree>
    <p:extLst>
      <p:ext uri="{BB962C8B-B14F-4D97-AF65-F5344CB8AC3E}">
        <p14:creationId xmlns:p14="http://schemas.microsoft.com/office/powerpoint/2010/main" xmlns="" val="2715131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r>
              <a:rPr lang="en-NZ" dirty="0"/>
              <a:t>We are just </a:t>
            </a:r>
            <a:r>
              <a:rPr lang="en-NZ" u="sng" dirty="0"/>
              <a:t>natural</a:t>
            </a:r>
            <a:r>
              <a:rPr lang="en-NZ" dirty="0"/>
              <a:t>, </a:t>
            </a:r>
            <a:r>
              <a:rPr lang="en-NZ" u="sng" dirty="0"/>
              <a:t>ordinary</a:t>
            </a:r>
            <a:r>
              <a:rPr lang="en-NZ" dirty="0"/>
              <a:t> people, but the power and leading of the Holy Spirit puts the </a:t>
            </a:r>
            <a:r>
              <a:rPr lang="en-NZ" u="sng" dirty="0"/>
              <a:t>extra</a:t>
            </a:r>
            <a:r>
              <a:rPr lang="en-NZ" dirty="0"/>
              <a:t> on our </a:t>
            </a:r>
            <a:r>
              <a:rPr lang="en-NZ" u="sng" dirty="0"/>
              <a:t>ordinary</a:t>
            </a:r>
            <a:r>
              <a:rPr lang="en-NZ" dirty="0"/>
              <a:t> and the </a:t>
            </a:r>
            <a:r>
              <a:rPr lang="en-NZ" u="sng" dirty="0"/>
              <a:t>super</a:t>
            </a:r>
            <a:r>
              <a:rPr lang="en-NZ" dirty="0"/>
              <a:t> on our </a:t>
            </a:r>
            <a:r>
              <a:rPr lang="en-NZ" u="sng" dirty="0"/>
              <a:t>natural</a:t>
            </a:r>
            <a:r>
              <a:rPr lang="en-NZ" dirty="0"/>
              <a:t>!</a:t>
            </a:r>
          </a:p>
        </p:txBody>
      </p:sp>
    </p:spTree>
    <p:extLst>
      <p:ext uri="{BB962C8B-B14F-4D97-AF65-F5344CB8AC3E}">
        <p14:creationId xmlns:p14="http://schemas.microsoft.com/office/powerpoint/2010/main" xmlns="" val="763357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r>
              <a:rPr lang="en-NZ" b="1" u="sng" dirty="0"/>
              <a:t>Stand strong together</a:t>
            </a:r>
            <a:r>
              <a:rPr lang="en-NZ" b="1" u="sng" dirty="0" smtClean="0"/>
              <a:t>.</a:t>
            </a:r>
            <a:br>
              <a:rPr lang="en-NZ" b="1" u="sng" dirty="0" smtClean="0"/>
            </a:br>
            <a:r>
              <a:rPr lang="en-NZ" b="1" u="sng" dirty="0" smtClean="0"/>
              <a:t>Verse </a:t>
            </a:r>
            <a:r>
              <a:rPr lang="en-NZ" b="1" u="sng" dirty="0"/>
              <a:t>15-18 </a:t>
            </a:r>
            <a:r>
              <a:rPr lang="en-NZ" dirty="0"/>
              <a:t/>
            </a:r>
            <a:br>
              <a:rPr lang="en-NZ" dirty="0"/>
            </a:br>
            <a:endParaRPr lang="en-NZ" dirty="0"/>
          </a:p>
        </p:txBody>
      </p:sp>
      <p:sp>
        <p:nvSpPr>
          <p:cNvPr id="3" name="Content Placeholder 2"/>
          <p:cNvSpPr>
            <a:spLocks noGrp="1"/>
          </p:cNvSpPr>
          <p:nvPr>
            <p:ph idx="1"/>
          </p:nvPr>
        </p:nvSpPr>
        <p:spPr/>
        <p:txBody>
          <a:bodyPr/>
          <a:lstStyle/>
          <a:p>
            <a:pPr lvl="0"/>
            <a:r>
              <a:rPr lang="en-NZ" sz="4000" u="sng" dirty="0" err="1">
                <a:solidFill>
                  <a:prstClr val="black"/>
                </a:solidFill>
              </a:rPr>
              <a:t>Discipling</a:t>
            </a:r>
            <a:r>
              <a:rPr lang="en-NZ" sz="4000" u="sng" dirty="0">
                <a:solidFill>
                  <a:prstClr val="black"/>
                </a:solidFill>
              </a:rPr>
              <a:t> </a:t>
            </a:r>
            <a:r>
              <a:rPr lang="en-NZ" sz="4000" u="sng" dirty="0" smtClean="0">
                <a:solidFill>
                  <a:prstClr val="black"/>
                </a:solidFill>
              </a:rPr>
              <a:t>requires courage.</a:t>
            </a:r>
            <a:endParaRPr lang="en-NZ" sz="4000" u="sng" dirty="0">
              <a:solidFill>
                <a:prstClr val="black"/>
              </a:solidFill>
            </a:endParaRPr>
          </a:p>
          <a:p>
            <a:r>
              <a:rPr lang="en-NZ" dirty="0" err="1" smtClean="0"/>
              <a:t>Onesiphorus</a:t>
            </a:r>
            <a:r>
              <a:rPr lang="en-NZ" dirty="0" smtClean="0"/>
              <a:t> had courage and was not ashamed or afraid of Paul’s chains.</a:t>
            </a:r>
          </a:p>
          <a:p>
            <a:r>
              <a:rPr lang="en-NZ" dirty="0" smtClean="0"/>
              <a:t>It would have been dangerous for him to meet with Paul.</a:t>
            </a:r>
          </a:p>
          <a:p>
            <a:r>
              <a:rPr lang="en-NZ" dirty="0" smtClean="0"/>
              <a:t>Paul had great courage.</a:t>
            </a:r>
          </a:p>
          <a:p>
            <a:r>
              <a:rPr lang="en-NZ" dirty="0" smtClean="0"/>
              <a:t>Will you be an encourager or a discourager?  To others… to yourself!</a:t>
            </a:r>
            <a:endParaRPr lang="en-NZ" dirty="0"/>
          </a:p>
        </p:txBody>
      </p:sp>
    </p:spTree>
    <p:extLst>
      <p:ext uri="{BB962C8B-B14F-4D97-AF65-F5344CB8AC3E}">
        <p14:creationId xmlns:p14="http://schemas.microsoft.com/office/powerpoint/2010/main" xmlns="" val="213058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u="sng" dirty="0" smtClean="0"/>
              <a:t>Conclusion</a:t>
            </a:r>
            <a:endParaRPr lang="en-NZ" b="1" u="sng" dirty="0"/>
          </a:p>
        </p:txBody>
      </p:sp>
      <p:sp>
        <p:nvSpPr>
          <p:cNvPr id="3" name="Content Placeholder 2"/>
          <p:cNvSpPr>
            <a:spLocks noGrp="1"/>
          </p:cNvSpPr>
          <p:nvPr>
            <p:ph idx="1"/>
          </p:nvPr>
        </p:nvSpPr>
        <p:spPr/>
        <p:txBody>
          <a:bodyPr/>
          <a:lstStyle/>
          <a:p>
            <a:r>
              <a:rPr lang="en-NZ" dirty="0" smtClean="0"/>
              <a:t>Solid ground in scripture.</a:t>
            </a:r>
          </a:p>
          <a:p>
            <a:r>
              <a:rPr lang="en-NZ" dirty="0" smtClean="0"/>
              <a:t>Solid stance from a loving attitude.</a:t>
            </a:r>
          </a:p>
          <a:p>
            <a:r>
              <a:rPr lang="en-NZ" dirty="0" smtClean="0"/>
              <a:t>Power to stand and fight from the </a:t>
            </a:r>
            <a:r>
              <a:rPr lang="en-NZ" smtClean="0"/>
              <a:t>Holy Spirit.</a:t>
            </a:r>
            <a:endParaRPr lang="en-NZ" dirty="0" smtClean="0"/>
          </a:p>
          <a:p>
            <a:r>
              <a:rPr lang="en-NZ" dirty="0" smtClean="0"/>
              <a:t>Christian Brothers and Sisters who have your back.</a:t>
            </a:r>
          </a:p>
          <a:p>
            <a:r>
              <a:rPr lang="en-NZ" b="1" u="sng" dirty="0" smtClean="0"/>
              <a:t>Together we stand on nothing less than Jesus’ blood and righteousness!</a:t>
            </a:r>
            <a:endParaRPr lang="en-NZ" b="1" u="sng" dirty="0"/>
          </a:p>
        </p:txBody>
      </p:sp>
    </p:spTree>
    <p:extLst>
      <p:ext uri="{BB962C8B-B14F-4D97-AF65-F5344CB8AC3E}">
        <p14:creationId xmlns:p14="http://schemas.microsoft.com/office/powerpoint/2010/main" xmlns="" val="312984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l"/>
            <a:r>
              <a:rPr lang="en-NZ" sz="6000" dirty="0" smtClean="0">
                <a:latin typeface="Arial" panose="020B0604020202020204" pitchFamily="34" charset="0"/>
                <a:cs typeface="Arial" panose="020B0604020202020204" pitchFamily="34" charset="0"/>
              </a:rPr>
              <a:t>2 Timothy 1:1-3</a:t>
            </a:r>
            <a:r>
              <a:rPr lang="en-NZ" sz="1100" dirty="0" smtClean="0">
                <a:latin typeface="Arial" panose="020B0604020202020204" pitchFamily="34" charset="0"/>
                <a:cs typeface="Arial" panose="020B0604020202020204" pitchFamily="34" charset="0"/>
              </a:rPr>
              <a:t/>
            </a:r>
            <a:br>
              <a:rPr lang="en-NZ" sz="1100" dirty="0" smtClean="0">
                <a:latin typeface="Arial" panose="020B0604020202020204" pitchFamily="34" charset="0"/>
                <a:cs typeface="Arial" panose="020B0604020202020204" pitchFamily="34" charset="0"/>
              </a:rPr>
            </a:br>
            <a:r>
              <a:rPr lang="en-NZ" sz="6000" dirty="0" smtClean="0">
                <a:latin typeface="Arial" panose="020B0604020202020204" pitchFamily="34" charset="0"/>
                <a:cs typeface="Arial" panose="020B0604020202020204" pitchFamily="34" charset="0"/>
              </a:rPr>
              <a:t/>
            </a:r>
            <a:br>
              <a:rPr lang="en-NZ" sz="6000" dirty="0" smtClean="0">
                <a:latin typeface="Arial" panose="020B0604020202020204" pitchFamily="34" charset="0"/>
                <a:cs typeface="Arial" panose="020B0604020202020204" pitchFamily="34" charset="0"/>
              </a:rPr>
            </a:br>
            <a:r>
              <a:rPr lang="en-NZ" dirty="0" smtClean="0">
                <a:latin typeface="Arial" panose="020B0604020202020204" pitchFamily="34" charset="0"/>
                <a:cs typeface="Arial" panose="020B0604020202020204" pitchFamily="34" charset="0"/>
              </a:rPr>
              <a:t>Disciples are </a:t>
            </a:r>
            <a:r>
              <a:rPr lang="en-NZ" u="sng" dirty="0" smtClean="0">
                <a:latin typeface="Arial" panose="020B0604020202020204" pitchFamily="34" charset="0"/>
                <a:cs typeface="Arial" panose="020B0604020202020204" pitchFamily="34" charset="0"/>
              </a:rPr>
              <a:t>Called</a:t>
            </a:r>
            <a:r>
              <a:rPr lang="en-NZ" dirty="0" smtClean="0">
                <a:latin typeface="Arial" panose="020B0604020202020204" pitchFamily="34" charset="0"/>
                <a:cs typeface="Arial" panose="020B0604020202020204" pitchFamily="34" charset="0"/>
              </a:rPr>
              <a:t/>
            </a:r>
            <a:br>
              <a:rPr lang="en-NZ" dirty="0" smtClean="0">
                <a:latin typeface="Arial" panose="020B0604020202020204" pitchFamily="34" charset="0"/>
                <a:cs typeface="Arial" panose="020B0604020202020204" pitchFamily="34" charset="0"/>
              </a:rPr>
            </a:br>
            <a:r>
              <a:rPr lang="en-NZ" dirty="0" smtClean="0">
                <a:latin typeface="Arial" panose="020B0604020202020204" pitchFamily="34" charset="0"/>
                <a:cs typeface="Arial" panose="020B0604020202020204" pitchFamily="34" charset="0"/>
              </a:rPr>
              <a:t>Disciples are </a:t>
            </a:r>
            <a:r>
              <a:rPr lang="en-NZ" u="sng" dirty="0" smtClean="0">
                <a:latin typeface="Arial" panose="020B0604020202020204" pitchFamily="34" charset="0"/>
                <a:cs typeface="Arial" panose="020B0604020202020204" pitchFamily="34" charset="0"/>
              </a:rPr>
              <a:t>Disciplined</a:t>
            </a:r>
            <a:br>
              <a:rPr lang="en-NZ" u="sng" dirty="0" smtClean="0">
                <a:latin typeface="Arial" panose="020B0604020202020204" pitchFamily="34" charset="0"/>
                <a:cs typeface="Arial" panose="020B0604020202020204" pitchFamily="34" charset="0"/>
              </a:rPr>
            </a:br>
            <a:r>
              <a:rPr lang="en-NZ" dirty="0" smtClean="0">
                <a:latin typeface="Arial" panose="020B0604020202020204" pitchFamily="34" charset="0"/>
                <a:cs typeface="Arial" panose="020B0604020202020204" pitchFamily="34" charset="0"/>
              </a:rPr>
              <a:t>Disciples</a:t>
            </a:r>
            <a:r>
              <a:rPr lang="en-NZ" u="sng" dirty="0" smtClean="0">
                <a:latin typeface="Arial" panose="020B0604020202020204" pitchFamily="34" charset="0"/>
                <a:cs typeface="Arial" panose="020B0604020202020204" pitchFamily="34" charset="0"/>
              </a:rPr>
              <a:t> make Disciples</a:t>
            </a:r>
            <a:r>
              <a:rPr lang="en-NZ" dirty="0" smtClean="0">
                <a:latin typeface="Arial" panose="020B0604020202020204" pitchFamily="34" charset="0"/>
                <a:cs typeface="Arial" panose="020B0604020202020204" pitchFamily="34" charset="0"/>
              </a:rPr>
              <a:t/>
            </a:r>
            <a:br>
              <a:rPr lang="en-NZ" dirty="0" smtClean="0">
                <a:latin typeface="Arial" panose="020B0604020202020204" pitchFamily="34" charset="0"/>
                <a:cs typeface="Arial" panose="020B0604020202020204" pitchFamily="34" charset="0"/>
              </a:rPr>
            </a:br>
            <a:endParaRPr lang="en-N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2582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b="1" dirty="0" smtClean="0">
                <a:effectLst/>
                <a:latin typeface="Arial"/>
                <a:ea typeface="SimSun"/>
                <a:cs typeface="Times New Roman"/>
              </a:rPr>
              <a:t>2 Timothy 1:13-18</a:t>
            </a:r>
            <a:endParaRPr lang="en-NZ" dirty="0"/>
          </a:p>
        </p:txBody>
      </p:sp>
      <p:sp>
        <p:nvSpPr>
          <p:cNvPr id="3" name="Content Placeholder 2"/>
          <p:cNvSpPr>
            <a:spLocks noGrp="1"/>
          </p:cNvSpPr>
          <p:nvPr>
            <p:ph idx="1"/>
          </p:nvPr>
        </p:nvSpPr>
        <p:spPr>
          <a:xfrm>
            <a:off x="457200" y="1268760"/>
            <a:ext cx="8229600" cy="5184576"/>
          </a:xfrm>
        </p:spPr>
        <p:txBody>
          <a:bodyPr>
            <a:normAutofit fontScale="77500" lnSpcReduction="20000"/>
          </a:bodyPr>
          <a:lstStyle/>
          <a:p>
            <a:pPr marL="0" indent="0">
              <a:lnSpc>
                <a:spcPct val="115000"/>
              </a:lnSpc>
              <a:spcAft>
                <a:spcPts val="1000"/>
              </a:spcAft>
              <a:buNone/>
            </a:pPr>
            <a:r>
              <a:rPr lang="en-NZ" dirty="0" smtClean="0">
                <a:effectLst/>
                <a:latin typeface="Arial"/>
                <a:ea typeface="SimSun"/>
                <a:cs typeface="Times New Roman"/>
              </a:rPr>
              <a:t>13 Retain the standard of sound words which you have heard from me, in the faith and love which are in Christ Jesus. 14 Guard, through the Holy Spirit who dwells in us, the treasure which has been entrusted to you.</a:t>
            </a:r>
            <a:endParaRPr lang="en-NZ" sz="2400" dirty="0">
              <a:ea typeface="SimSun"/>
              <a:cs typeface="Times New Roman"/>
            </a:endParaRPr>
          </a:p>
          <a:p>
            <a:pPr marL="0" indent="0">
              <a:lnSpc>
                <a:spcPct val="115000"/>
              </a:lnSpc>
              <a:spcAft>
                <a:spcPts val="1000"/>
              </a:spcAft>
              <a:buNone/>
            </a:pPr>
            <a:r>
              <a:rPr lang="en-NZ" dirty="0" smtClean="0">
                <a:effectLst/>
                <a:latin typeface="Arial"/>
                <a:ea typeface="SimSun"/>
                <a:cs typeface="Times New Roman"/>
              </a:rPr>
              <a:t>15 You are aware of the fact that all who are in Asia turned away from me, among whom are </a:t>
            </a:r>
            <a:r>
              <a:rPr lang="en-NZ" dirty="0" err="1" smtClean="0">
                <a:effectLst/>
                <a:latin typeface="Arial"/>
                <a:ea typeface="SimSun"/>
                <a:cs typeface="Times New Roman"/>
              </a:rPr>
              <a:t>Phygelus</a:t>
            </a:r>
            <a:r>
              <a:rPr lang="en-NZ" dirty="0" smtClean="0">
                <a:effectLst/>
                <a:latin typeface="Arial"/>
                <a:ea typeface="SimSun"/>
                <a:cs typeface="Times New Roman"/>
              </a:rPr>
              <a:t> and </a:t>
            </a:r>
            <a:r>
              <a:rPr lang="en-NZ" dirty="0" err="1" smtClean="0">
                <a:effectLst/>
                <a:latin typeface="Arial"/>
                <a:ea typeface="SimSun"/>
                <a:cs typeface="Times New Roman"/>
              </a:rPr>
              <a:t>Hermogenes</a:t>
            </a:r>
            <a:r>
              <a:rPr lang="en-NZ" dirty="0" smtClean="0">
                <a:effectLst/>
                <a:latin typeface="Arial"/>
                <a:ea typeface="SimSun"/>
                <a:cs typeface="Times New Roman"/>
              </a:rPr>
              <a:t>. 16 The Lord grant mercy to the house of </a:t>
            </a:r>
            <a:r>
              <a:rPr lang="en-NZ" dirty="0" err="1" smtClean="0">
                <a:effectLst/>
                <a:latin typeface="Arial"/>
                <a:ea typeface="SimSun"/>
                <a:cs typeface="Times New Roman"/>
              </a:rPr>
              <a:t>Onesiphorus</a:t>
            </a:r>
            <a:r>
              <a:rPr lang="en-NZ" dirty="0" smtClean="0">
                <a:effectLst/>
                <a:latin typeface="Arial"/>
                <a:ea typeface="SimSun"/>
                <a:cs typeface="Times New Roman"/>
              </a:rPr>
              <a:t>, for he often refreshed me and was not ashamed of my chains; 17 but when he was in Rome, he eagerly searched for me and found me— 18 the Lord grant to him to find mercy from the Lord on that day—and you know very well what services he rendered at Ephesus.</a:t>
            </a:r>
            <a:endParaRPr lang="en-NZ" sz="2400" dirty="0">
              <a:ea typeface="SimSun"/>
              <a:cs typeface="Times New Roman"/>
            </a:endParaRPr>
          </a:p>
          <a:p>
            <a:endParaRPr lang="en-NZ" dirty="0"/>
          </a:p>
        </p:txBody>
      </p:sp>
    </p:spTree>
    <p:extLst>
      <p:ext uri="{BB962C8B-B14F-4D97-AF65-F5344CB8AC3E}">
        <p14:creationId xmlns:p14="http://schemas.microsoft.com/office/powerpoint/2010/main" xmlns="" val="424701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5184576"/>
          </a:xfrm>
        </p:spPr>
        <p:txBody>
          <a:bodyPr>
            <a:normAutofit/>
          </a:bodyPr>
          <a:lstStyle/>
          <a:p>
            <a:r>
              <a:rPr lang="en-NZ" b="1" dirty="0"/>
              <a:t>Punctuation saves lives</a:t>
            </a:r>
            <a:r>
              <a:rPr lang="en-NZ" b="1" dirty="0" smtClean="0"/>
              <a:t>…</a:t>
            </a:r>
            <a:br>
              <a:rPr lang="en-NZ" b="1" dirty="0" smtClean="0"/>
            </a:br>
            <a:r>
              <a:rPr lang="en-NZ" dirty="0"/>
              <a:t/>
            </a:r>
            <a:br>
              <a:rPr lang="en-NZ" dirty="0"/>
            </a:br>
            <a:r>
              <a:rPr lang="en-NZ" b="1" dirty="0"/>
              <a:t>Let’s eat, Grandma.</a:t>
            </a:r>
            <a:r>
              <a:rPr lang="en-NZ" dirty="0"/>
              <a:t/>
            </a:r>
            <a:br>
              <a:rPr lang="en-NZ" dirty="0"/>
            </a:br>
            <a:r>
              <a:rPr lang="en-NZ" b="1" dirty="0"/>
              <a:t>Let’s eat Grandma.</a:t>
            </a:r>
            <a:r>
              <a:rPr lang="en-NZ" dirty="0"/>
              <a:t/>
            </a:r>
            <a:br>
              <a:rPr lang="en-NZ" dirty="0"/>
            </a:br>
            <a:endParaRPr lang="en-NZ" dirty="0"/>
          </a:p>
        </p:txBody>
      </p:sp>
    </p:spTree>
    <p:extLst>
      <p:ext uri="{BB962C8B-B14F-4D97-AF65-F5344CB8AC3E}">
        <p14:creationId xmlns:p14="http://schemas.microsoft.com/office/powerpoint/2010/main" xmlns="" val="4188951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5184576"/>
          </a:xfrm>
        </p:spPr>
        <p:txBody>
          <a:bodyPr>
            <a:normAutofit/>
          </a:bodyPr>
          <a:lstStyle/>
          <a:p>
            <a:r>
              <a:rPr lang="en-NZ" b="1" dirty="0" smtClean="0"/>
              <a:t>Spot the difference…</a:t>
            </a:r>
            <a:br>
              <a:rPr lang="en-NZ" b="1" dirty="0" smtClean="0"/>
            </a:br>
            <a:r>
              <a:rPr lang="en-NZ" dirty="0"/>
              <a:t/>
            </a:r>
            <a:br>
              <a:rPr lang="en-NZ" dirty="0"/>
            </a:br>
            <a:r>
              <a:rPr lang="en-NZ" b="1" dirty="0"/>
              <a:t>“Truly I say to you, today you shall be with Me in Paradise.”</a:t>
            </a:r>
            <a:r>
              <a:rPr lang="en-NZ" dirty="0"/>
              <a:t/>
            </a:r>
            <a:br>
              <a:rPr lang="en-NZ" dirty="0"/>
            </a:br>
            <a:r>
              <a:rPr lang="en-NZ" b="1" dirty="0"/>
              <a:t>“Truly I say to you today, you shall be with Me in Paradise.”</a:t>
            </a:r>
            <a:endParaRPr lang="en-NZ" dirty="0"/>
          </a:p>
        </p:txBody>
      </p:sp>
    </p:spTree>
    <p:extLst>
      <p:ext uri="{BB962C8B-B14F-4D97-AF65-F5344CB8AC3E}">
        <p14:creationId xmlns:p14="http://schemas.microsoft.com/office/powerpoint/2010/main" xmlns="" val="55617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normAutofit fontScale="90000"/>
          </a:bodyPr>
          <a:lstStyle/>
          <a:p>
            <a:r>
              <a:rPr lang="en-NZ" b="1" u="sng" dirty="0"/>
              <a:t>Stand strong on solid ground </a:t>
            </a:r>
            <a:r>
              <a:rPr lang="en-NZ" b="1" u="sng" dirty="0" smtClean="0"/>
              <a:t/>
            </a:r>
            <a:br>
              <a:rPr lang="en-NZ" b="1" u="sng" dirty="0" smtClean="0"/>
            </a:br>
            <a:r>
              <a:rPr lang="en-NZ" b="1" u="sng" dirty="0" smtClean="0"/>
              <a:t>(sound </a:t>
            </a:r>
            <a:r>
              <a:rPr lang="en-NZ" b="1" u="sng" dirty="0"/>
              <a:t>words) Verse 13</a:t>
            </a:r>
            <a:r>
              <a:rPr lang="en-NZ" dirty="0"/>
              <a:t/>
            </a:r>
            <a:br>
              <a:rPr lang="en-NZ" dirty="0"/>
            </a:br>
            <a:endParaRPr lang="en-NZ" dirty="0"/>
          </a:p>
        </p:txBody>
      </p:sp>
      <p:sp>
        <p:nvSpPr>
          <p:cNvPr id="3" name="Content Placeholder 2"/>
          <p:cNvSpPr>
            <a:spLocks noGrp="1"/>
          </p:cNvSpPr>
          <p:nvPr>
            <p:ph idx="1"/>
          </p:nvPr>
        </p:nvSpPr>
        <p:spPr/>
        <p:txBody>
          <a:bodyPr/>
          <a:lstStyle/>
          <a:p>
            <a:r>
              <a:rPr lang="en-NZ" dirty="0"/>
              <a:t>THERE IS A SYSTEM OF TRUTH DEPOSITED IN THE HANDS OF THE CHURCH.</a:t>
            </a:r>
          </a:p>
          <a:p>
            <a:r>
              <a:rPr lang="en-NZ" dirty="0"/>
              <a:t>1. It is a commanded duty to keep it </a:t>
            </a:r>
            <a:r>
              <a:rPr lang="en-NZ" dirty="0" smtClean="0"/>
              <a:t>safe.</a:t>
            </a:r>
            <a:endParaRPr lang="en-NZ" dirty="0"/>
          </a:p>
          <a:p>
            <a:r>
              <a:rPr lang="en-NZ" dirty="0"/>
              <a:t>2. It is for the Church's edification, safety, and stability.</a:t>
            </a:r>
          </a:p>
          <a:p>
            <a:r>
              <a:rPr lang="en-NZ" dirty="0"/>
              <a:t>3. It is for the glory of God.</a:t>
            </a:r>
          </a:p>
          <a:p>
            <a:r>
              <a:rPr lang="en-NZ" dirty="0"/>
              <a:t>4. We cannot do it except in the power of the Holy Spirit who dwells in us.</a:t>
            </a:r>
          </a:p>
          <a:p>
            <a:endParaRPr lang="en-NZ" dirty="0"/>
          </a:p>
        </p:txBody>
      </p:sp>
    </p:spTree>
    <p:extLst>
      <p:ext uri="{BB962C8B-B14F-4D97-AF65-F5344CB8AC3E}">
        <p14:creationId xmlns:p14="http://schemas.microsoft.com/office/powerpoint/2010/main" xmlns="" val="1537134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r>
              <a:rPr lang="en-NZ" dirty="0"/>
              <a:t>I believe when we catch a vision of how God feels about us we will be drawn to the </a:t>
            </a:r>
            <a:r>
              <a:rPr lang="en-NZ" dirty="0" smtClean="0"/>
              <a:t>Bible </a:t>
            </a:r>
            <a:r>
              <a:rPr lang="en-NZ" dirty="0"/>
              <a:t>to find out all we can.  </a:t>
            </a:r>
            <a:endParaRPr lang="en-NZ" dirty="0" smtClean="0"/>
          </a:p>
          <a:p>
            <a:r>
              <a:rPr lang="en-NZ" dirty="0" smtClean="0"/>
              <a:t>The </a:t>
            </a:r>
            <a:r>
              <a:rPr lang="en-NZ" dirty="0"/>
              <a:t>first love endures if we nurture it.  </a:t>
            </a:r>
          </a:p>
          <a:p>
            <a:r>
              <a:rPr lang="en-NZ" dirty="0"/>
              <a:t>What’s holding you back</a:t>
            </a:r>
            <a:r>
              <a:rPr lang="en-NZ" dirty="0" smtClean="0"/>
              <a:t>?</a:t>
            </a:r>
          </a:p>
          <a:p>
            <a:r>
              <a:rPr lang="en-NZ" dirty="0" smtClean="0"/>
              <a:t>Practical points…</a:t>
            </a:r>
          </a:p>
          <a:p>
            <a:r>
              <a:rPr lang="en-NZ" dirty="0" smtClean="0"/>
              <a:t>Visual, Audio, Kinaesthetic</a:t>
            </a:r>
          </a:p>
          <a:p>
            <a:r>
              <a:rPr lang="en-NZ" dirty="0" smtClean="0"/>
              <a:t>Social vs Isolated</a:t>
            </a:r>
            <a:endParaRPr lang="en-NZ" dirty="0"/>
          </a:p>
          <a:p>
            <a:endParaRPr lang="en-NZ" dirty="0"/>
          </a:p>
        </p:txBody>
      </p:sp>
    </p:spTree>
    <p:extLst>
      <p:ext uri="{BB962C8B-B14F-4D97-AF65-F5344CB8AC3E}">
        <p14:creationId xmlns:p14="http://schemas.microsoft.com/office/powerpoint/2010/main" xmlns="" val="98458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a:t>
            </a:r>
            <a:r>
              <a:rPr lang="en-NZ" dirty="0"/>
              <a:t>S</a:t>
            </a:r>
            <a:r>
              <a:rPr lang="en-NZ" dirty="0" smtClean="0"/>
              <a:t>ound Doctrine?</a:t>
            </a:r>
            <a:endParaRPr lang="en-NZ" dirty="0"/>
          </a:p>
        </p:txBody>
      </p:sp>
      <p:sp>
        <p:nvSpPr>
          <p:cNvPr id="3" name="Content Placeholder 2"/>
          <p:cNvSpPr>
            <a:spLocks noGrp="1"/>
          </p:cNvSpPr>
          <p:nvPr>
            <p:ph idx="1"/>
          </p:nvPr>
        </p:nvSpPr>
        <p:spPr>
          <a:xfrm>
            <a:off x="457200" y="1340768"/>
            <a:ext cx="8229600" cy="5112568"/>
          </a:xfrm>
        </p:spPr>
        <p:txBody>
          <a:bodyPr>
            <a:normAutofit/>
          </a:bodyPr>
          <a:lstStyle/>
          <a:p>
            <a:r>
              <a:rPr lang="en-NZ" dirty="0" smtClean="0"/>
              <a:t>Post, Pre, A -</a:t>
            </a:r>
            <a:r>
              <a:rPr lang="en-NZ" dirty="0" err="1" smtClean="0"/>
              <a:t>millenialist</a:t>
            </a:r>
            <a:r>
              <a:rPr lang="en-NZ" dirty="0" smtClean="0"/>
              <a:t>?</a:t>
            </a:r>
          </a:p>
          <a:p>
            <a:r>
              <a:rPr lang="en-NZ" dirty="0" smtClean="0"/>
              <a:t>Spiritual Gifts</a:t>
            </a:r>
          </a:p>
          <a:p>
            <a:r>
              <a:rPr lang="en-NZ" dirty="0" smtClean="0"/>
              <a:t>Miracles</a:t>
            </a:r>
          </a:p>
          <a:p>
            <a:r>
              <a:rPr lang="en-NZ" dirty="0" smtClean="0"/>
              <a:t>Tithing</a:t>
            </a:r>
          </a:p>
          <a:p>
            <a:r>
              <a:rPr lang="en-NZ" dirty="0" smtClean="0"/>
              <a:t>Alcohol</a:t>
            </a:r>
          </a:p>
          <a:p>
            <a:r>
              <a:rPr lang="en-NZ" dirty="0" smtClean="0"/>
              <a:t>Baptism</a:t>
            </a:r>
          </a:p>
          <a:p>
            <a:r>
              <a:rPr lang="en-NZ" dirty="0" smtClean="0"/>
              <a:t>Speaking in tongues</a:t>
            </a:r>
          </a:p>
          <a:p>
            <a:r>
              <a:rPr lang="en-NZ" dirty="0" smtClean="0"/>
              <a:t>???????</a:t>
            </a:r>
            <a:endParaRPr lang="en-NZ" dirty="0"/>
          </a:p>
        </p:txBody>
      </p:sp>
    </p:spTree>
    <p:extLst>
      <p:ext uri="{BB962C8B-B14F-4D97-AF65-F5344CB8AC3E}">
        <p14:creationId xmlns:p14="http://schemas.microsoft.com/office/powerpoint/2010/main" xmlns="" val="626669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a:t>
            </a:r>
            <a:r>
              <a:rPr lang="en-NZ" dirty="0"/>
              <a:t>C</a:t>
            </a:r>
            <a:r>
              <a:rPr lang="en-NZ" dirty="0" smtClean="0"/>
              <a:t>orinthians 1:23</a:t>
            </a:r>
            <a:endParaRPr lang="en-NZ" dirty="0"/>
          </a:p>
        </p:txBody>
      </p:sp>
      <p:sp>
        <p:nvSpPr>
          <p:cNvPr id="3" name="Content Placeholder 2"/>
          <p:cNvSpPr>
            <a:spLocks noGrp="1"/>
          </p:cNvSpPr>
          <p:nvPr>
            <p:ph idx="1"/>
          </p:nvPr>
        </p:nvSpPr>
        <p:spPr/>
        <p:txBody>
          <a:bodyPr/>
          <a:lstStyle/>
          <a:p>
            <a:r>
              <a:rPr lang="en-NZ" sz="4000" u="sng" dirty="0" smtClean="0"/>
              <a:t>Preach Christ Crucified!</a:t>
            </a:r>
          </a:p>
          <a:p>
            <a:r>
              <a:rPr lang="en-NZ" i="1" dirty="0"/>
              <a:t>My hope is built on nothing less Than Jesus’ blood and righteousness.</a:t>
            </a:r>
            <a:endParaRPr lang="en-NZ" dirty="0"/>
          </a:p>
          <a:p>
            <a:r>
              <a:rPr lang="en-NZ" i="1" dirty="0"/>
              <a:t>I dare not trust the sweetest frame, But wholly trust in Jesus’ Name.</a:t>
            </a:r>
            <a:endParaRPr lang="en-NZ" dirty="0"/>
          </a:p>
          <a:p>
            <a:r>
              <a:rPr lang="en-NZ" i="1" dirty="0"/>
              <a:t>On Christ, the solid Rock, I stand; All other ground is sinking sand</a:t>
            </a:r>
            <a:r>
              <a:rPr lang="en-NZ" i="1" dirty="0" smtClean="0"/>
              <a:t>,</a:t>
            </a:r>
          </a:p>
          <a:p>
            <a:r>
              <a:rPr lang="en-NZ" i="1" dirty="0" smtClean="0"/>
              <a:t>JESUS IS ENOUGH FOR ME!</a:t>
            </a:r>
            <a:endParaRPr lang="en-NZ" dirty="0"/>
          </a:p>
          <a:p>
            <a:endParaRPr lang="en-NZ" dirty="0"/>
          </a:p>
        </p:txBody>
      </p:sp>
    </p:spTree>
    <p:extLst>
      <p:ext uri="{BB962C8B-B14F-4D97-AF65-F5344CB8AC3E}">
        <p14:creationId xmlns:p14="http://schemas.microsoft.com/office/powerpoint/2010/main" xmlns="" val="170648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756</Words>
  <Application>Microsoft Office PowerPoint</Application>
  <PresentationFormat>On-screen Show (4:3)</PresentationFormat>
  <Paragraphs>90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Stand Strong</vt:lpstr>
      <vt:lpstr>2 Timothy 1:1-3  Disciples are Called Disciples are Disciplined Disciples make Disciples </vt:lpstr>
      <vt:lpstr>2 Timothy 1:13-18</vt:lpstr>
      <vt:lpstr>Punctuation saves lives…  Let’s eat, Grandma. Let’s eat Grandma. </vt:lpstr>
      <vt:lpstr>Spot the difference…  “Truly I say to you, today you shall be with Me in Paradise.” “Truly I say to you today, you shall be with Me in Paradise.”</vt:lpstr>
      <vt:lpstr>Stand strong on solid ground  (sound words) Verse 13 </vt:lpstr>
      <vt:lpstr>Slide 7</vt:lpstr>
      <vt:lpstr>What is Sound Doctrine?</vt:lpstr>
      <vt:lpstr>1 Corinthians 1:23</vt:lpstr>
      <vt:lpstr>Stand strong in the right attitude (faith and love) Verse 13 </vt:lpstr>
      <vt:lpstr>Stand strong in Holy Spirit Power Verse 14 </vt:lpstr>
      <vt:lpstr>Slide 12</vt:lpstr>
      <vt:lpstr>We are just natural, ordinary people, but the power and leading of the Holy Spirit puts the extra on our ordinary and the super on our natural!</vt:lpstr>
      <vt:lpstr>Stand strong together. Verse 15-18  </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Strong</dc:title>
  <dc:creator>Ian James Kerby</dc:creator>
  <cp:lastModifiedBy>GICF</cp:lastModifiedBy>
  <cp:revision>7</cp:revision>
  <dcterms:created xsi:type="dcterms:W3CDTF">2014-03-13T11:37:11Z</dcterms:created>
  <dcterms:modified xsi:type="dcterms:W3CDTF">2014-03-16T01:20:53Z</dcterms:modified>
</cp:coreProperties>
</file>